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44" d="100"/>
          <a:sy n="144" d="100"/>
        </p:scale>
        <p:origin x="150" y="5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18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292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8541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0430F-65B9-409E-9AA7-5D923C239E21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30CA8-E1C9-4B35-9AC2-9B7628A91C40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9354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355A4-1EC1-472A-A6EF-7B6B4F334F45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1221C-B9A3-46AB-B0FB-0AF1F2FD2F67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1549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3AF8C-543B-4AFB-865A-0485A1248568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1B51B-DFC9-4867-9880-C879A1C36F96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0651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48A51-F86B-4D74-81EC-D192DF189E09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9A6F9-CC3E-4BF6-A2F7-B360A68CC1C2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6033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48288-3BF5-4861-A7DD-A56EDE2E8569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2ACD5-17D1-4CF9-94A2-43843376E327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4021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71087-2087-43CD-A73F-AC662499D169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BEEC0-A6CC-4B98-A06C-5D3956C8AA52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4498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7896B-2030-4846-8084-C2B622B13459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DE423-A8C2-4C4E-B0D6-8F9EA29BD8A6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5991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DFE1F-23A2-48FA-BADC-DF5F18B6A1D0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05BC2-8860-4477-9DE6-1F0894199E69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267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69986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90689-4E30-4D4A-891A-35580E0D809F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FBB99-943C-42F0-9AAD-CCFE3DDEFC76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5215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B39AA-F9C9-4F6C-A5C1-65FB2718E2E4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4198E-315A-4CE9-BD12-A7544B13E8C4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4782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D9226-B574-4495-BD50-42B8843266AB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C85DD-6D53-4DE8-96CF-C485AA41A780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231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493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590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380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268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61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727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035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8E054-7F9E-4C77-8A51-D438968D2882}" type="datetimeFigureOut">
              <a:rPr lang="th-TH" smtClean="0"/>
              <a:t>27/03/69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3830-FFEF-44B4-9FB3-91FD6A745E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33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ตัวแทนชื่อเรื่อง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/>
              <a:t>คลิกเพื่อแก้ไขสไตล์ชื่อเรื่องต้นแบบ</a:t>
            </a:r>
          </a:p>
        </p:txBody>
      </p:sp>
      <p:sp>
        <p:nvSpPr>
          <p:cNvPr id="1027" name="ตัวแทนข้อความ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/>
              <a:t>คลิกเพื่อแก้ไขสไตล์ของข้อความต้นแบบ</a:t>
            </a:r>
          </a:p>
          <a:p>
            <a:pPr lvl="1"/>
            <a:r>
              <a:rPr lang="th-TH" altLang="th-TH"/>
              <a:t>ระดับที่สอง</a:t>
            </a:r>
          </a:p>
          <a:p>
            <a:pPr lvl="2"/>
            <a:r>
              <a:rPr lang="th-TH" altLang="th-TH"/>
              <a:t>ระดับที่สาม</a:t>
            </a:r>
          </a:p>
          <a:p>
            <a:pPr lvl="3"/>
            <a:r>
              <a:rPr lang="th-TH" altLang="th-TH"/>
              <a:t>ระดับที่สี่</a:t>
            </a:r>
          </a:p>
          <a:p>
            <a:pPr lvl="4"/>
            <a:r>
              <a:rPr lang="th-TH" alt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2A034-F950-48ED-9AB8-F18CC1D74FD2}" type="datetimeFigureOut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27/03/69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8DE3BE-FA04-4C57-A3E7-2B883A36AD75}" type="slidenum">
              <a:rPr lang="th-TH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35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ngsana New" panose="02020603050405020304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9997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130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936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45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100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939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187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264447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แบบจอกว้าง</PresentationFormat>
  <Paragraphs>0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ธีมของ Office</vt:lpstr>
      <vt:lpstr>1_ธีมของ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jeng design</cp:lastModifiedBy>
  <cp:revision>2</cp:revision>
  <dcterms:created xsi:type="dcterms:W3CDTF">2026-01-09T07:03:22Z</dcterms:created>
  <dcterms:modified xsi:type="dcterms:W3CDTF">2026-03-27T07:08:22Z</dcterms:modified>
</cp:coreProperties>
</file>